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9" r:id="rId10"/>
    <p:sldId id="270" r:id="rId11"/>
    <p:sldId id="265" r:id="rId12"/>
    <p:sldId id="266" r:id="rId13"/>
    <p:sldId id="267" r:id="rId14"/>
    <p:sldId id="268" r:id="rId15"/>
    <p:sldId id="263" r:id="rId16"/>
  </p:sldIdLst>
  <p:sldSz cx="10085388" cy="67294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400" y="-928"/>
      </p:cViewPr>
      <p:guideLst>
        <p:guide orient="horz" pos="2120"/>
        <p:guide pos="317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AA3A2-085E-2B4C-ADA8-A016935B8B2E}" type="datetimeFigureOut">
              <a:rPr lang="en-US" smtClean="0"/>
              <a:t>08/10/13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0425" y="685800"/>
            <a:ext cx="51371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435BD-ECE9-A344-9F4B-16C68BEF108F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01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35BD-ECE9-A344-9F4B-16C68BEF10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69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404" y="2090481"/>
            <a:ext cx="8572580" cy="1442462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08" y="3813334"/>
            <a:ext cx="7059772" cy="17197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EF14-BB45-3144-912B-34D7B60CFAFC}" type="datetimeFigureOut">
              <a:rPr lang="en-US" smtClean="0"/>
              <a:t>08/10/13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9FCF-4DE7-6544-A7FB-5EACC341789C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49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EF14-BB45-3144-912B-34D7B60CFAFC}" type="datetimeFigureOut">
              <a:rPr lang="en-US" smtClean="0"/>
              <a:t>08/10/13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9FCF-4DE7-6544-A7FB-5EACC341789C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37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64810" y="236776"/>
            <a:ext cx="2502087" cy="5028367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6799" y="236776"/>
            <a:ext cx="7339921" cy="5028367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EF14-BB45-3144-912B-34D7B60CFAFC}" type="datetimeFigureOut">
              <a:rPr lang="en-US" smtClean="0"/>
              <a:t>08/10/13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9FCF-4DE7-6544-A7FB-5EACC341789C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11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EF14-BB45-3144-912B-34D7B60CFAFC}" type="datetimeFigureOut">
              <a:rPr lang="en-US" smtClean="0"/>
              <a:t>08/10/13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9FCF-4DE7-6544-A7FB-5EACC341789C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55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76" y="4324272"/>
            <a:ext cx="8572580" cy="133653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676" y="2852214"/>
            <a:ext cx="8572580" cy="147205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EF14-BB45-3144-912B-34D7B60CFAFC}" type="datetimeFigureOut">
              <a:rPr lang="en-US" smtClean="0"/>
              <a:t>08/10/13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9FCF-4DE7-6544-A7FB-5EACC341789C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74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6799" y="1375481"/>
            <a:ext cx="4920129" cy="3889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45016" y="1375481"/>
            <a:ext cx="4921880" cy="3889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EF14-BB45-3144-912B-34D7B60CFAFC}" type="datetimeFigureOut">
              <a:rPr lang="en-US" smtClean="0"/>
              <a:t>08/10/13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9FCF-4DE7-6544-A7FB-5EACC341789C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80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271" y="269490"/>
            <a:ext cx="9076849" cy="1121568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270" y="1506330"/>
            <a:ext cx="4456131" cy="6277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270" y="2134096"/>
            <a:ext cx="4456131" cy="38772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3237" y="1506330"/>
            <a:ext cx="4457882" cy="6277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3237" y="2134096"/>
            <a:ext cx="4457882" cy="38772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EF14-BB45-3144-912B-34D7B60CFAFC}" type="datetimeFigureOut">
              <a:rPr lang="en-US" smtClean="0"/>
              <a:t>08/10/13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9FCF-4DE7-6544-A7FB-5EACC341789C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95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EF14-BB45-3144-912B-34D7B60CFAFC}" type="datetimeFigureOut">
              <a:rPr lang="en-US" smtClean="0"/>
              <a:t>08/10/13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9FCF-4DE7-6544-A7FB-5EACC341789C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95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EF14-BB45-3144-912B-34D7B60CFAFC}" type="datetimeFigureOut">
              <a:rPr lang="en-US" smtClean="0"/>
              <a:t>08/10/13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9FCF-4DE7-6544-A7FB-5EACC341789C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65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271" y="267930"/>
            <a:ext cx="3318023" cy="11402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3107" y="267931"/>
            <a:ext cx="5638012" cy="57433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271" y="1408193"/>
            <a:ext cx="3318023" cy="460310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EF14-BB45-3144-912B-34D7B60CFAFC}" type="datetimeFigureOut">
              <a:rPr lang="en-US" smtClean="0"/>
              <a:t>08/10/13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9FCF-4DE7-6544-A7FB-5EACC341789C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76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808" y="4710590"/>
            <a:ext cx="6051233" cy="55611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808" y="601286"/>
            <a:ext cx="6051233" cy="40376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808" y="5266702"/>
            <a:ext cx="6051233" cy="78977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EF14-BB45-3144-912B-34D7B60CFAFC}" type="datetimeFigureOut">
              <a:rPr lang="en-US" smtClean="0"/>
              <a:t>08/10/13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D9FCF-4DE7-6544-A7FB-5EACC341789C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71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271" y="269490"/>
            <a:ext cx="9076849" cy="1121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271" y="1570197"/>
            <a:ext cx="9076849" cy="4441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271" y="6237169"/>
            <a:ext cx="2353257" cy="358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6EF14-BB45-3144-912B-34D7B60CFAFC}" type="datetimeFigureOut">
              <a:rPr lang="en-US" smtClean="0"/>
              <a:t>08/10/13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5841" y="6237169"/>
            <a:ext cx="3193706" cy="358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7863" y="6237169"/>
            <a:ext cx="2353257" cy="358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D9FCF-4DE7-6544-A7FB-5EACC341789C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9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8" Type="http://schemas.openxmlformats.org/officeDocument/2006/relationships/image" Target="../media/image21.png"/><Relationship Id="rId9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145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2739"/>
            <a:ext cx="10085388" cy="37666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485" y="2114924"/>
            <a:ext cx="2235200" cy="4191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847" y="2127438"/>
            <a:ext cx="1601176" cy="343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000" y="356593"/>
            <a:ext cx="2181470" cy="1687324"/>
          </a:xfrm>
          <a:prstGeom prst="rect">
            <a:avLst/>
          </a:prstGeom>
        </p:spPr>
      </p:pic>
      <p:pic>
        <p:nvPicPr>
          <p:cNvPr id="19" name="Picture 18" descr="nqa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571" y="6074516"/>
            <a:ext cx="632806" cy="530512"/>
          </a:xfrm>
          <a:prstGeom prst="rect">
            <a:avLst/>
          </a:prstGeom>
        </p:spPr>
      </p:pic>
      <p:pic>
        <p:nvPicPr>
          <p:cNvPr id="20" name="Picture 19" descr="fdalogodhhs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6782" y="6074516"/>
            <a:ext cx="1108182" cy="530512"/>
          </a:xfrm>
          <a:prstGeom prst="rect">
            <a:avLst/>
          </a:prstGeom>
        </p:spPr>
      </p:pic>
      <p:pic>
        <p:nvPicPr>
          <p:cNvPr id="21" name="Picture 20" descr="haccp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5923" y="6074516"/>
            <a:ext cx="459981" cy="530511"/>
          </a:xfrm>
          <a:prstGeom prst="rect">
            <a:avLst/>
          </a:prstGeom>
        </p:spPr>
      </p:pic>
      <p:pic>
        <p:nvPicPr>
          <p:cNvPr id="9" name="Immagine 8" descr="Old-and-New-UKAS-logo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659" y="6055065"/>
            <a:ext cx="430212" cy="5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4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9855marioa avenia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5388" cy="6723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08429" y="70941"/>
            <a:ext cx="154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Caslon Pro"/>
                <a:cs typeface="Adobe Caslon Pro"/>
              </a:rPr>
              <a:t>Alici</a:t>
            </a:r>
            <a:endParaRPr lang="it-IT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403" y="152400"/>
            <a:ext cx="1002685" cy="77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92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431Mario Avenia 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1"/>
            <a:ext cx="10085388" cy="6723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85" y="1708528"/>
            <a:ext cx="1773115" cy="332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847" y="1721042"/>
            <a:ext cx="1270163" cy="272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" y="293607"/>
            <a:ext cx="1730493" cy="13385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91737" y="395882"/>
            <a:ext cx="5232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La nostra Gamma</a:t>
            </a:r>
            <a:endParaRPr lang="it-IT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0115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8403" y="152400"/>
            <a:ext cx="1002685" cy="775557"/>
          </a:xfrm>
          <a:prstGeom prst="rect">
            <a:avLst/>
          </a:prstGeom>
        </p:spPr>
      </p:pic>
      <p:pic>
        <p:nvPicPr>
          <p:cNvPr id="2" name="Picture 1" descr="IMG_8412Mario Avenia  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72596" cy="67294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0673" y="2903041"/>
            <a:ext cx="3057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Packaging</a:t>
            </a:r>
            <a:endParaRPr lang="it-IT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5512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401Mario Avenia 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5388" cy="6723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403" y="152400"/>
            <a:ext cx="1002685" cy="7755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96221" y="466292"/>
            <a:ext cx="4311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Caslon Pro"/>
                <a:cs typeface="Adobe Caslon Pro"/>
              </a:rPr>
              <a:t>Polpo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Caslon Pro"/>
                <a:cs typeface="Adobe Caslon Pro"/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Caslon Pro"/>
                <a:cs typeface="Adobe Caslon Pro"/>
              </a:rPr>
              <a:t>Gigante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9029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di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7012" y="-998008"/>
            <a:ext cx="13079412" cy="87196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403" y="5791200"/>
            <a:ext cx="1002685" cy="7755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9220" y="-92508"/>
            <a:ext cx="5446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Caslon Pro"/>
                <a:cs typeface="Adobe Caslon Pro"/>
              </a:rPr>
              <a:t>Alici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Caslon Pro"/>
                <a:cs typeface="Adobe Caslon Pro"/>
              </a:rPr>
              <a:t> di “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Caslon Pro"/>
                <a:cs typeface="Adobe Caslon Pro"/>
              </a:rPr>
              <a:t>Lampara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Caslon Pro"/>
                <a:cs typeface="Adobe Caslon Pro"/>
              </a:rPr>
              <a:t>”</a:t>
            </a:r>
            <a:endParaRPr lang="it-IT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6215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140" y="3173228"/>
            <a:ext cx="3276601" cy="614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501" y="3185742"/>
            <a:ext cx="2347179" cy="503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140" y="602680"/>
            <a:ext cx="3197838" cy="2473465"/>
          </a:xfrm>
          <a:prstGeom prst="rect">
            <a:avLst/>
          </a:prstGeom>
        </p:spPr>
      </p:pic>
      <p:pic>
        <p:nvPicPr>
          <p:cNvPr id="8" name="Picture 7" descr="nqa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571" y="6074516"/>
            <a:ext cx="632806" cy="530512"/>
          </a:xfrm>
          <a:prstGeom prst="rect">
            <a:avLst/>
          </a:prstGeom>
        </p:spPr>
      </p:pic>
      <p:pic>
        <p:nvPicPr>
          <p:cNvPr id="9" name="Picture 8" descr="fdalogodhhs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6782" y="6074516"/>
            <a:ext cx="1108182" cy="530512"/>
          </a:xfrm>
          <a:prstGeom prst="rect">
            <a:avLst/>
          </a:prstGeom>
        </p:spPr>
      </p:pic>
      <p:pic>
        <p:nvPicPr>
          <p:cNvPr id="10" name="Picture 9" descr="haccp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5923" y="6074516"/>
            <a:ext cx="459981" cy="530511"/>
          </a:xfrm>
          <a:prstGeom prst="rect">
            <a:avLst/>
          </a:prstGeom>
        </p:spPr>
      </p:pic>
      <p:pic>
        <p:nvPicPr>
          <p:cNvPr id="7" name="Picture 6" descr="MadeInItaly4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66" y="4048010"/>
            <a:ext cx="3603057" cy="1044887"/>
          </a:xfrm>
          <a:prstGeom prst="rect">
            <a:avLst/>
          </a:prstGeom>
        </p:spPr>
      </p:pic>
      <p:pic>
        <p:nvPicPr>
          <p:cNvPr id="2" name="Immagine 1" descr="Old-and-New-UKAS-logo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659" y="6055065"/>
            <a:ext cx="430212" cy="5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57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8444Mario Avenia_tratta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600" y="635000"/>
            <a:ext cx="10085388" cy="67235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0085388" cy="1003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8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28190"/>
            <a:ext cx="8857220" cy="96241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Adobe Caslon Pro"/>
              </a:rPr>
              <a:t>Company History</a:t>
            </a:r>
            <a:endParaRPr lang="en-US" dirty="0">
              <a:solidFill>
                <a:schemeClr val="tx2"/>
              </a:solidFill>
              <a:latin typeface="Adobe Caslon Pro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96532" y="1142866"/>
            <a:ext cx="3684588" cy="495313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34632" y="1205517"/>
            <a:ext cx="3615768" cy="49398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500" dirty="0">
                <a:latin typeface="Adobe Caslon Pro"/>
                <a:cs typeface="Adobe Caslon Pro"/>
              </a:rPr>
              <a:t>A partire dal lontano 1938 il nostro avo Vittorio Farina, maestro nelle nobili arti della battitura su roccia del polpo e della marinatura delle alici, nonché noto mercante di banco di pesce fresco ed esimio cuoco di quei prodotti da lui tanto amati,  deliziava i clienti con le sue famose ricette, tramandate fino ai giorni nostri</a:t>
            </a:r>
            <a:r>
              <a:rPr lang="it-IT" sz="1500" b="1" dirty="0">
                <a:latin typeface="Adobe Caslon Pro"/>
                <a:cs typeface="Adobe Caslon Pro"/>
              </a:rPr>
              <a:t>. </a:t>
            </a:r>
            <a:endParaRPr lang="it-IT" sz="1500" dirty="0">
              <a:latin typeface="Adobe Caslon Pro"/>
              <a:cs typeface="Adobe Caslon Pro"/>
            </a:endParaRPr>
          </a:p>
          <a:p>
            <a:pPr algn="just"/>
            <a:r>
              <a:rPr lang="it-IT" sz="1500" dirty="0">
                <a:latin typeface="Adobe Caslon Pro"/>
                <a:cs typeface="Adobe Caslon Pro"/>
              </a:rPr>
              <a:t>Con il passare del tempo esse hanno dato origine dapprima ad un vero e proprio centro per la distribuzione di pesce fresco e successivamente, negli anni 90, all’apertura di CUCINA ITALIANA, azienda esportatrice di sapori nostrani in tutto il mondo.</a:t>
            </a:r>
          </a:p>
          <a:p>
            <a:pPr algn="just"/>
            <a:r>
              <a:rPr lang="it-IT" sz="1500" dirty="0">
                <a:latin typeface="Adobe Caslon Pro"/>
                <a:cs typeface="Adobe Caslon Pro"/>
              </a:rPr>
              <a:t>CUCINA ITALIANA si posiziona sul mercato come strenuo difensore dell’ autentico Made in </a:t>
            </a:r>
            <a:r>
              <a:rPr lang="it-IT" sz="1500" dirty="0" err="1">
                <a:latin typeface="Adobe Caslon Pro"/>
                <a:cs typeface="Adobe Caslon Pro"/>
              </a:rPr>
              <a:t>Italy</a:t>
            </a:r>
            <a:r>
              <a:rPr lang="it-IT" sz="1500" dirty="0">
                <a:latin typeface="Adobe Caslon Pro"/>
                <a:cs typeface="Adobe Caslon Pro"/>
              </a:rPr>
              <a:t> e grazie  alle ricette di nonno Vittorio eccelle in bontà e qualità dei prodotti provenienti da mari puliti e fondali incontaminati. </a:t>
            </a:r>
            <a:endParaRPr lang="en-US" sz="1500" dirty="0">
              <a:latin typeface="Adobe Caslon Pro"/>
              <a:cs typeface="Adobe Caslon Pr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197600"/>
            <a:ext cx="10085388" cy="53181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0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ishing-vessel_BT-VM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58500" cy="6819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25" y="1570038"/>
            <a:ext cx="1684215" cy="3157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987" y="1582552"/>
            <a:ext cx="1206480" cy="2589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40" y="269490"/>
            <a:ext cx="1643730" cy="127139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417232" y="421890"/>
            <a:ext cx="3222068" cy="31623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smtClean="0">
                <a:latin typeface="Adobe Caslon Pro"/>
                <a:cs typeface="Adobe Caslon Pro"/>
              </a:rPr>
              <a:t>I </a:t>
            </a:r>
            <a:r>
              <a:rPr lang="en-US" sz="3200" dirty="0" err="1" smtClean="0">
                <a:latin typeface="Adobe Caslon Pro"/>
                <a:cs typeface="Adobe Caslon Pro"/>
              </a:rPr>
              <a:t>nostri</a:t>
            </a:r>
            <a:r>
              <a:rPr lang="en-US" sz="3200" dirty="0" smtClean="0">
                <a:latin typeface="Adobe Caslon Pro"/>
                <a:cs typeface="Adobe Caslon Pro"/>
              </a:rPr>
              <a:t> </a:t>
            </a:r>
            <a:r>
              <a:rPr lang="en-US" sz="3200" dirty="0" err="1" smtClean="0">
                <a:latin typeface="Adobe Caslon Pro"/>
                <a:cs typeface="Adobe Caslon Pro"/>
              </a:rPr>
              <a:t>prodotti</a:t>
            </a:r>
            <a:r>
              <a:rPr lang="en-US" sz="3200" dirty="0" smtClean="0">
                <a:latin typeface="Adobe Caslon Pro"/>
                <a:cs typeface="Adobe Caslon Pro"/>
              </a:rPr>
              <a:t> </a:t>
            </a:r>
            <a:r>
              <a:rPr lang="en-US" sz="3200" dirty="0" err="1" smtClean="0">
                <a:latin typeface="Adobe Caslon Pro"/>
                <a:cs typeface="Adobe Caslon Pro"/>
              </a:rPr>
              <a:t>provengono</a:t>
            </a:r>
            <a:r>
              <a:rPr lang="en-US" sz="3200" dirty="0" smtClean="0">
                <a:latin typeface="Adobe Caslon Pro"/>
                <a:cs typeface="Adobe Caslon Pro"/>
              </a:rPr>
              <a:t> dal </a:t>
            </a:r>
            <a:r>
              <a:rPr lang="en-US" sz="3200" dirty="0" err="1" smtClean="0">
                <a:latin typeface="Adobe Caslon Pro"/>
                <a:cs typeface="Adobe Caslon Pro"/>
              </a:rPr>
              <a:t>Mediterraneo</a:t>
            </a:r>
            <a:r>
              <a:rPr lang="en-US" sz="3200" dirty="0" smtClean="0">
                <a:latin typeface="Adobe Caslon Pro"/>
                <a:cs typeface="Adobe Caslon Pro"/>
              </a:rPr>
              <a:t> e </a:t>
            </a:r>
            <a:r>
              <a:rPr lang="en-US" sz="3200" dirty="0" err="1" smtClean="0">
                <a:latin typeface="Adobe Caslon Pro"/>
                <a:cs typeface="Adobe Caslon Pro"/>
              </a:rPr>
              <a:t>dai</a:t>
            </a:r>
            <a:r>
              <a:rPr lang="en-US" sz="3200" dirty="0" smtClean="0">
                <a:latin typeface="Adobe Caslon Pro"/>
                <a:cs typeface="Adobe Caslon Pro"/>
              </a:rPr>
              <a:t> </a:t>
            </a:r>
            <a:r>
              <a:rPr lang="en-US" sz="3200" dirty="0" err="1" smtClean="0">
                <a:latin typeface="Adobe Caslon Pro"/>
                <a:cs typeface="Adobe Caslon Pro"/>
              </a:rPr>
              <a:t>suoi</a:t>
            </a:r>
            <a:r>
              <a:rPr lang="en-US" sz="3200" dirty="0" smtClean="0">
                <a:latin typeface="Adobe Caslon Pro"/>
                <a:cs typeface="Adobe Caslon Pro"/>
              </a:rPr>
              <a:t> </a:t>
            </a:r>
            <a:r>
              <a:rPr lang="en-US" sz="3200" dirty="0" err="1" smtClean="0">
                <a:latin typeface="Adobe Caslon Pro"/>
                <a:cs typeface="Adobe Caslon Pro"/>
              </a:rPr>
              <a:t>fondali</a:t>
            </a:r>
            <a:r>
              <a:rPr lang="en-US" sz="3200" dirty="0" smtClean="0">
                <a:latin typeface="Adobe Caslon Pro"/>
                <a:cs typeface="Adobe Caslon Pro"/>
              </a:rPr>
              <a:t> </a:t>
            </a:r>
            <a:r>
              <a:rPr lang="en-US" sz="3200" dirty="0" err="1" smtClean="0">
                <a:latin typeface="Adobe Caslon Pro"/>
                <a:cs typeface="Adobe Caslon Pro"/>
              </a:rPr>
              <a:t>incontaminati</a:t>
            </a:r>
            <a:endParaRPr lang="en-US" sz="3200" dirty="0"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467113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438Mario Avenia_trattat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0" y="5821"/>
            <a:ext cx="10085388" cy="67235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70700" y="635000"/>
            <a:ext cx="2913620" cy="5460866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Caslon Pro"/>
                <a:cs typeface="Adobe Caslon Pro"/>
              </a:rPr>
              <a:t>Le nostre alici, pescate nel Mar Mediterraneo al chiaro di luna (Alici di “Lampara”), hanno occhi vividi e squame argentate; pescate la notte raggiungono l’azienda al mattino e vengono immediatamente lavorate, confezionate e spedite ai nostri clienti. </a:t>
            </a:r>
          </a:p>
        </p:txBody>
      </p:sp>
    </p:spTree>
    <p:extLst>
      <p:ext uri="{BB962C8B-B14F-4D97-AF65-F5344CB8AC3E}">
        <p14:creationId xmlns:p14="http://schemas.microsoft.com/office/powerpoint/2010/main" val="2502688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l_tratta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0" y="0"/>
            <a:ext cx="10085388" cy="67235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302500" y="1"/>
            <a:ext cx="2782888" cy="672941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462838" y="497483"/>
            <a:ext cx="25209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Adobe Caslon Pro"/>
                <a:cs typeface="Adobe Caslon Pro"/>
              </a:rPr>
              <a:t>Il nostro salmone, roseo e dalla carne compatta, arriva da mari e fiumi freddi.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370" y="6026524"/>
            <a:ext cx="2235200" cy="419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732" y="6039038"/>
            <a:ext cx="1601176" cy="34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4885" y="4268193"/>
            <a:ext cx="2181470" cy="168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49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457Mario Avenia_tratta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10085388" cy="6723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0085388" cy="8128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8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8000" y="990431"/>
            <a:ext cx="9067800" cy="1190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2000" dirty="0">
                <a:latin typeface="Adobe Caslon Pro"/>
                <a:cs typeface="Adobe Caslon Pro"/>
              </a:rPr>
              <a:t>Il polpo Gigante del Mediterraneo, dai tentacoli rossi e neri, viene battuto secondo le antiche ricette di Nonno Vittorio, così da acquistare morbidezza, gusto e quel sapore unico che solo CUCINA ITALIANA sa garantire ai suoi clienti. </a:t>
            </a:r>
            <a:endParaRPr lang="en-US" dirty="0">
              <a:solidFill>
                <a:schemeClr val="tx2"/>
              </a:solidFill>
              <a:latin typeface="Adobe Caslon Pro"/>
              <a:cs typeface="Adobe Caslon Pro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914230" y="191941"/>
            <a:ext cx="2265333" cy="530512"/>
            <a:chOff x="3761830" y="191943"/>
            <a:chExt cx="2265333" cy="530512"/>
          </a:xfrm>
        </p:grpSpPr>
        <p:pic>
          <p:nvPicPr>
            <p:cNvPr id="7" name="Picture 6" descr="nqa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1830" y="191943"/>
              <a:ext cx="632806" cy="530512"/>
            </a:xfrm>
            <a:prstGeom prst="rect">
              <a:avLst/>
            </a:prstGeom>
          </p:spPr>
        </p:pic>
        <p:pic>
          <p:nvPicPr>
            <p:cNvPr id="8" name="Picture 7" descr="fdalogodhhs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8041" y="191943"/>
              <a:ext cx="1108182" cy="530512"/>
            </a:xfrm>
            <a:prstGeom prst="rect">
              <a:avLst/>
            </a:prstGeom>
          </p:spPr>
        </p:pic>
        <p:pic>
          <p:nvPicPr>
            <p:cNvPr id="9" name="Picture 8" descr="haccp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7182" y="191943"/>
              <a:ext cx="459981" cy="530511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0" y="6540500"/>
            <a:ext cx="10085388" cy="3683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8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39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8419Mario Avenia_modifica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48" y="0"/>
            <a:ext cx="6398840" cy="672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117600" y="190500"/>
            <a:ext cx="2413000" cy="4503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600" dirty="0">
                <a:latin typeface="Adobe Caslon Pro"/>
                <a:cs typeface="Adobe Caslon Pro"/>
              </a:rPr>
              <a:t>Tradizione e genuinità caratterizzano anche tutti gli altri nostri prodotti; cucinati come una volta, ma con tecniche ed analisi moderne,  tali da salvaguardare la salute dei consumatori, costituiscono il tipico prodotto italiano e genuino. CUCINA ITALIANA è Made in </a:t>
            </a:r>
            <a:r>
              <a:rPr lang="it-IT" sz="1600" dirty="0" err="1">
                <a:latin typeface="Adobe Caslon Pro"/>
                <a:cs typeface="Adobe Caslon Pro"/>
              </a:rPr>
              <a:t>Italy</a:t>
            </a:r>
            <a:r>
              <a:rPr lang="it-IT" sz="1600" dirty="0">
                <a:latin typeface="Adobe Caslon Pro"/>
                <a:cs typeface="Adobe Caslon Pro"/>
              </a:rPr>
              <a:t>. 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90600" cy="672941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8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360" y="6256338"/>
            <a:ext cx="1684215" cy="3157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822" y="6268852"/>
            <a:ext cx="1206480" cy="258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6875" y="4955790"/>
            <a:ext cx="1643730" cy="127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01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52" y="1611707"/>
            <a:ext cx="1684215" cy="315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14" y="1624221"/>
            <a:ext cx="1206480" cy="258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67" y="311159"/>
            <a:ext cx="1643730" cy="12713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82149" y="2609452"/>
            <a:ext cx="21210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Caslon Pro"/>
                <a:cs typeface="Adobe Caslon Pro"/>
              </a:rPr>
              <a:t>Da qui</a:t>
            </a:r>
            <a:endParaRPr lang="it-IT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dobe Caslon Pro"/>
              <a:cs typeface="Adobe Caslon Pro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62546" y="3563441"/>
            <a:ext cx="7360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Caslon Pro"/>
                <a:cs typeface="Adobe Caslon Pro"/>
              </a:rPr>
              <a:t>Le altre nostre meraviglie</a:t>
            </a:r>
            <a:endParaRPr lang="it-IT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dobe Caslon Pro"/>
              <a:cs typeface="Adobe Caslon Pro"/>
            </a:endParaRPr>
          </a:p>
        </p:txBody>
      </p:sp>
      <p:pic>
        <p:nvPicPr>
          <p:cNvPr id="9" name="Picture 8" descr="nqa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571" y="6074516"/>
            <a:ext cx="632806" cy="530512"/>
          </a:xfrm>
          <a:prstGeom prst="rect">
            <a:avLst/>
          </a:prstGeom>
        </p:spPr>
      </p:pic>
      <p:pic>
        <p:nvPicPr>
          <p:cNvPr id="10" name="Picture 9" descr="fdalogodhhs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6782" y="6074516"/>
            <a:ext cx="1108182" cy="530512"/>
          </a:xfrm>
          <a:prstGeom prst="rect">
            <a:avLst/>
          </a:prstGeom>
        </p:spPr>
      </p:pic>
      <p:pic>
        <p:nvPicPr>
          <p:cNvPr id="11" name="Picture 10" descr="haccp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5923" y="6074516"/>
            <a:ext cx="459981" cy="53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1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9850marioa avenia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98756"/>
            <a:ext cx="10081773" cy="33193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0085388" cy="179875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8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118099"/>
            <a:ext cx="10085388" cy="161131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8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452" y="1419466"/>
            <a:ext cx="1684215" cy="3157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4914" y="1431980"/>
            <a:ext cx="1206480" cy="258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967" y="118918"/>
            <a:ext cx="1643730" cy="1271393"/>
          </a:xfrm>
          <a:prstGeom prst="rect">
            <a:avLst/>
          </a:prstGeom>
        </p:spPr>
      </p:pic>
      <p:pic>
        <p:nvPicPr>
          <p:cNvPr id="11" name="Picture 10" descr="nqa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471" y="5809260"/>
            <a:ext cx="632806" cy="530512"/>
          </a:xfrm>
          <a:prstGeom prst="rect">
            <a:avLst/>
          </a:prstGeom>
        </p:spPr>
      </p:pic>
      <p:pic>
        <p:nvPicPr>
          <p:cNvPr id="12" name="Picture 11" descr="fdalogodhhs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682" y="5809260"/>
            <a:ext cx="1108182" cy="530512"/>
          </a:xfrm>
          <a:prstGeom prst="rect">
            <a:avLst/>
          </a:prstGeom>
        </p:spPr>
      </p:pic>
      <p:pic>
        <p:nvPicPr>
          <p:cNvPr id="13" name="Picture 12" descr="haccp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823" y="5809260"/>
            <a:ext cx="459981" cy="53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25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1763</TotalTime>
  <Words>229</Words>
  <Application>Microsoft Macintosh PowerPoint</Application>
  <PresentationFormat>Personalizzato</PresentationFormat>
  <Paragraphs>17</Paragraphs>
  <Slides>15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Office Theme</vt:lpstr>
      <vt:lpstr>Presentazione di PowerPoint</vt:lpstr>
      <vt:lpstr>Company History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SisInf - Sistemi Informativi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.</dc:creator>
  <cp:lastModifiedBy>-_-</cp:lastModifiedBy>
  <cp:revision>45</cp:revision>
  <cp:lastPrinted>2013-09-18T14:50:52Z</cp:lastPrinted>
  <dcterms:created xsi:type="dcterms:W3CDTF">2013-06-24T14:19:15Z</dcterms:created>
  <dcterms:modified xsi:type="dcterms:W3CDTF">2013-10-08T12:22:19Z</dcterms:modified>
</cp:coreProperties>
</file>